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15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8229" y="1500876"/>
                <a:ext cx="15028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29" y="1500876"/>
                <a:ext cx="1502847" cy="284437"/>
              </a:xfrm>
              <a:prstGeom prst="rect">
                <a:avLst/>
              </a:prstGeom>
              <a:blipFill>
                <a:blip r:embed="rId23"/>
                <a:stretch>
                  <a:fillRect l="-2521" t="-16667" r="-252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994535" y="1689380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35" y="1689380"/>
                <a:ext cx="842731" cy="475130"/>
              </a:xfrm>
              <a:prstGeom prst="rect">
                <a:avLst/>
              </a:prstGeom>
              <a:blipFill>
                <a:blip r:embed="rId25"/>
                <a:stretch>
                  <a:fillRect l="-447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blipFill>
                <a:blip r:embed="rId31"/>
                <a:stretch>
                  <a:fillRect l="-2913" t="-8696" r="-194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1041</Words>
  <Application>Microsoft Macintosh PowerPoint</Application>
  <PresentationFormat>Widescreen</PresentationFormat>
  <Paragraphs>177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61</cp:revision>
  <dcterms:created xsi:type="dcterms:W3CDTF">2020-09-28T08:03:57Z</dcterms:created>
  <dcterms:modified xsi:type="dcterms:W3CDTF">2020-10-26T10:06:53Z</dcterms:modified>
</cp:coreProperties>
</file>